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looking at the camera&#10;&#10;AI-generated content may be incorrect.">
            <a:extLst>
              <a:ext uri="{FF2B5EF4-FFF2-40B4-BE49-F238E27FC236}">
                <a16:creationId xmlns:a16="http://schemas.microsoft.com/office/drawing/2014/main" id="{D3E1A14D-C5C7-D7F6-8AF7-82B390C0D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794" b="5794"/>
          <a:stretch>
            <a:fillRect/>
          </a:stretch>
        </p:blipFill>
        <p:spPr/>
      </p:pic>
      <p:pic>
        <p:nvPicPr>
          <p:cNvPr id="33" name="Picture Placeholder 32" descr="A person standing in front of a tree&#10;&#10;AI-generated content may be incorrect.">
            <a:extLst>
              <a:ext uri="{FF2B5EF4-FFF2-40B4-BE49-F238E27FC236}">
                <a16:creationId xmlns:a16="http://schemas.microsoft.com/office/drawing/2014/main" id="{F893E6AD-83D4-8AE1-FFD2-635A6EF6540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503" b="4503"/>
          <a:stretch>
            <a:fillRect/>
          </a:stretch>
        </p:blipFill>
        <p:spPr/>
      </p:pic>
      <p:pic>
        <p:nvPicPr>
          <p:cNvPr id="35" name="Picture Placeholder 34" descr="A person in a white shirt&#10;&#10;AI-generated content may be incorrect.">
            <a:extLst>
              <a:ext uri="{FF2B5EF4-FFF2-40B4-BE49-F238E27FC236}">
                <a16:creationId xmlns:a16="http://schemas.microsoft.com/office/drawing/2014/main" id="{CDDA4769-6FF3-0091-1BA9-891ED8B030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947" b="94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actory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Manager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14.5 yrs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Dangote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Noddles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Nig. Ltd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new challenges, I am having a brighter future.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Kareem Ajibade.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 be in the garden yard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Pounded Yam with vegetable soup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Traditional Nigeria music..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442422" y="325306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Idris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Ajibade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Ajibade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Cracking jokes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9965</TotalTime>
  <Words>125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78</cp:revision>
  <dcterms:created xsi:type="dcterms:W3CDTF">2022-11-27T12:58:00Z</dcterms:created>
  <dcterms:modified xsi:type="dcterms:W3CDTF">2025-07-08T06:40:31Z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